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86" r:id="rId4"/>
    <p:sldId id="285" r:id="rId5"/>
    <p:sldId id="284" r:id="rId6"/>
    <p:sldId id="260" r:id="rId7"/>
    <p:sldId id="287" r:id="rId8"/>
    <p:sldId id="288" r:id="rId9"/>
    <p:sldId id="259" r:id="rId10"/>
    <p:sldId id="262" r:id="rId11"/>
    <p:sldId id="289" r:id="rId12"/>
    <p:sldId id="290" r:id="rId13"/>
    <p:sldId id="291" r:id="rId14"/>
    <p:sldId id="264" r:id="rId15"/>
    <p:sldId id="276" r:id="rId16"/>
    <p:sldId id="293" r:id="rId17"/>
    <p:sldId id="274" r:id="rId18"/>
    <p:sldId id="275" r:id="rId19"/>
    <p:sldId id="271" r:id="rId20"/>
    <p:sldId id="292" r:id="rId21"/>
    <p:sldId id="282" r:id="rId22"/>
    <p:sldId id="281" r:id="rId23"/>
    <p:sldId id="283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/>
    <p:restoredTop sz="81973"/>
  </p:normalViewPr>
  <p:slideViewPr>
    <p:cSldViewPr snapToGrid="0" snapToObjects="1">
      <p:cViewPr varScale="1">
        <p:scale>
          <a:sx n="77" d="100"/>
          <a:sy n="77" d="100"/>
        </p:scale>
        <p:origin x="8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3B6BD-591E-D348-93B1-AB8E07B6DECE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37FDD-0138-6944-A8A6-13D88633450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1891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21098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27291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35059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98951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80560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6982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4654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3895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2966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0343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3723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97789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3070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37FDD-0138-6944-A8A6-13D88633450F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8754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4CFD65-B448-A246-BF99-2CB88A7467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E588FFD-2F95-464B-9F9F-CD7D23944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6783CD-0D40-814B-817B-FC551344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40A5B9-E7D5-CA48-97E2-2F97A4029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4B2448-7772-7946-B615-1228423D3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6769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E1ECF3-2F82-C941-A305-9684F105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AA7DD9-40AE-874A-BBD5-90246BE68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6018FA-A896-4644-8A91-876F9DC0F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F18AF7-68B1-7E48-88FA-16FA4DCDB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B02B8C-9014-B149-AE92-7DFCC7253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9317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01C9291-8F5F-E947-81BF-BC3BD7CFC1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4C1D5C4-B54E-BC4F-845B-61A0A3C3F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FBE6F5-2573-B349-852F-3B2F286C6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D3E5E8-927F-5442-BD8C-ECAEDE9FF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9D17C9-CE60-304C-8344-B2CCFA2EB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6398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A3853A-7E7C-8D4C-8AFB-24A0B0E65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01D77A-ABDC-F24B-A699-678BA1072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2EA187-BFEA-B94F-9564-19F268974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0B3331-F2AF-C848-BA51-DBA94D824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C0FD87-B9D5-2A49-9CD0-B77564E1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6359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B2D199-C879-BA43-A389-70ED9D5CE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F8B657-5940-6D45-9848-056BB10DD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9C1746-83B2-4140-A8C1-3F23D9DB4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76751D-4607-2D48-9AEE-35CEE55CE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80384F-B80F-9047-AFED-EA0C5D841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03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03F2ED-5237-5846-B3F1-CFCD94532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EE7784-FBBC-E545-9D0B-53ED85B48B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54852B-0108-2543-8713-162E870EF8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425A7A-990F-724F-A66B-B7E7857FF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27EF61-DACD-044A-A7F6-4FE431274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828C6B-8D04-1941-9475-FDC413892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3871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175767-170C-FB4E-A6E1-EE3C30E4C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B6A947-FEE9-4249-AA5E-C1130C5BB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7D17A0-1DEA-1E4C-98CB-78C53735E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848C377-2351-DE40-B930-3A5064B56D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6A7E6C-C159-A24D-B30F-85694658C3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C5A2E0D-A69A-B140-9DB0-60CBB645E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7D9F5FC-3725-134E-B766-ACDC5912A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B15891D-47A3-E64E-9DAE-929E3A7A5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23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7CE6F6-BDFB-3545-8A25-D82D00EAE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4E8116-CAE4-4443-AC32-74063F604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8D046FC-D96B-134D-8377-E73294877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7973788-FA0D-AD40-B6DF-C9AAD8C3D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9917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F70042F-A74B-7842-9305-14E7D82E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E1A9742-E453-5B41-9E41-52DDF7852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359DC77-7265-A548-8D18-EE3BACA14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211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F963C1-B2E4-E849-90FF-BCB3ED4FA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55BEEE-D404-1246-BFDD-418F4E549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7479BC-DE29-9844-801A-3B1F61B6B7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21B224-79E5-2649-BCD8-6ACA6DD2A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11C016-95E3-7748-919E-3C984D749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3DAAAD-5D37-9347-BBB5-35D367B57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759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C2E848-B381-DF44-916A-271663665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6A55E9A-850D-DF44-9153-834BFA04A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CE3F82-AAAD-1E43-A82D-D00680728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8609F-134D-8F4B-AD95-6A874EC9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9F5279-F13F-6346-8BFE-D000687E7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9A0866-4666-FF4A-B2E5-9A5769FB5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5263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BC7C18-E59E-5A42-9AA3-A2A707E57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D5CB42-04B5-5E4C-AE09-C9FF92ED0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C6351-6D71-1B48-AC80-1BEB867BC7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E5BD8-8C79-0045-A9DD-2EDF09A1A66F}" type="datetimeFigureOut">
              <a:rPr kumimoji="1" lang="zh-CN" altLang="en-US" smtClean="0"/>
              <a:t>2019/12/9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C916DD-0F4C-E042-8140-AF560E79FA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8D0EB9-26D7-B246-9BBB-61E69AC5B5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1798A-6E03-A945-B383-C19BA19ECA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5519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7505E0-8616-924B-AF0D-9AB73A7CF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44913"/>
            <a:ext cx="9144000" cy="1311049"/>
          </a:xfrm>
        </p:spPr>
        <p:txBody>
          <a:bodyPr>
            <a:normAutofit fontScale="90000"/>
          </a:bodyPr>
          <a:lstStyle/>
          <a:p>
            <a:b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Graph CNN for Learning on Point Clouds </a:t>
            </a:r>
            <a:br>
              <a:rPr lang="en-US" altLang="zh-CN" sz="3200" dirty="0"/>
            </a:br>
            <a:endParaRPr kumimoji="1"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540D6B-C2C3-F64C-8EAA-A048F545F2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CVPR2018</a:t>
            </a:r>
          </a:p>
          <a:p>
            <a:r>
              <a:rPr lang="en-US" altLang="zh-CN" dirty="0"/>
              <a:t>Yue Wang∗ </a:t>
            </a:r>
            <a:r>
              <a:rPr lang="zh-CN" altLang="en-US" dirty="0"/>
              <a:t> </a:t>
            </a:r>
            <a:r>
              <a:rPr lang="en-US" altLang="zh-CN" dirty="0" err="1"/>
              <a:t>Yongbin</a:t>
            </a:r>
            <a:r>
              <a:rPr lang="en-US" altLang="zh-CN" dirty="0"/>
              <a:t> Sun∗ </a:t>
            </a:r>
            <a:r>
              <a:rPr lang="zh-CN" altLang="en-US" dirty="0"/>
              <a:t> </a:t>
            </a:r>
            <a:r>
              <a:rPr lang="en-US" altLang="zh-CN" dirty="0" err="1"/>
              <a:t>Ziwei</a:t>
            </a:r>
            <a:r>
              <a:rPr lang="en-US" altLang="zh-CN" dirty="0"/>
              <a:t> Liu</a:t>
            </a:r>
            <a:r>
              <a:rPr lang="zh-CN" altLang="en-US" dirty="0"/>
              <a:t>  </a:t>
            </a:r>
            <a:r>
              <a:rPr lang="en-US" altLang="zh-CN" dirty="0"/>
              <a:t>Sanjay E. </a:t>
            </a:r>
            <a:r>
              <a:rPr lang="en-US" altLang="zh-CN" dirty="0" err="1"/>
              <a:t>Sarma</a:t>
            </a:r>
            <a:r>
              <a:rPr lang="zh-CN" altLang="en-US" dirty="0"/>
              <a:t>  </a:t>
            </a:r>
            <a:r>
              <a:rPr lang="en-US" altLang="zh-CN" dirty="0"/>
              <a:t>Michael M. Bronstein </a:t>
            </a:r>
            <a:r>
              <a:rPr lang="zh-CN" altLang="en-US" dirty="0"/>
              <a:t> </a:t>
            </a:r>
            <a:r>
              <a:rPr lang="en-US" altLang="zh-CN" dirty="0"/>
              <a:t>Justin M. Solomon 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" sz="2000" dirty="0">
                <a:latin typeface="Songti SC" panose="02010600040101010101" pitchFamily="2" charset="-122"/>
                <a:ea typeface="Songti SC" panose="02010600040101010101" pitchFamily="2" charset="-122"/>
              </a:rPr>
              <a:t>汇报人</a:t>
            </a:r>
            <a:r>
              <a:rPr lang="zh-CN" altLang="en-US" sz="2000" dirty="0">
                <a:latin typeface="Songti SC" panose="02010600040101010101" pitchFamily="2" charset="-122"/>
                <a:ea typeface="Songti SC" panose="02010600040101010101" pitchFamily="2" charset="-122"/>
              </a:rPr>
              <a:t>：邵金杰</a:t>
            </a:r>
            <a:br>
              <a:rPr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</a:br>
            <a:endParaRPr lang="en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3067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E69337-8F1F-AA4D-8C06-4339E7EC4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5182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434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6F4BF-0B0C-CB40-A67E-33C0C58E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b="1" dirty="0" err="1"/>
              <a:t>EdgeConv</a:t>
            </a:r>
            <a:br>
              <a:rPr lang="en-US" altLang="zh-CN" b="1" dirty="0"/>
            </a:b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A61BE25-6500-D344-8A2B-3AF455DF6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4079" y="2042833"/>
            <a:ext cx="7723841" cy="234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984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6F4BF-0B0C-CB40-A67E-33C0C58E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b="1" dirty="0"/>
              <a:t>Choice of h </a:t>
            </a:r>
            <a:br>
              <a:rPr lang="en-US" altLang="zh-CN" b="1" dirty="0"/>
            </a:b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7013015-5AF2-074A-83C1-FD2CBAF74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3650" y="2463800"/>
            <a:ext cx="45847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09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6F4BF-0B0C-CB40-A67E-33C0C58E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US" altLang="zh-CN" dirty="0"/>
            </a:br>
            <a:r>
              <a:rPr lang="en-US" altLang="zh-CN" b="1" dirty="0"/>
              <a:t>Dynamic Graph CNNs </a:t>
            </a:r>
            <a:br>
              <a:rPr lang="en-US" altLang="zh-CN" dirty="0"/>
            </a:br>
            <a:br>
              <a:rPr lang="en-US" altLang="zh-CN" b="1" dirty="0"/>
            </a:b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5790D9-D2FC-DB48-8DB9-A2A23911B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7450" y="1183340"/>
            <a:ext cx="6785941" cy="512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556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48DA420-EBA7-0D4D-B101-6422C690F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700" y="1791073"/>
            <a:ext cx="734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789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E69337-8F1F-AA4D-8C06-4339E7EC4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5182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444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14C43-6CB1-554E-A647-FAB0FEDB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834707-8EE9-694B-AC5D-03BA33C06F53}"/>
              </a:ext>
            </a:extLst>
          </p:cNvPr>
          <p:cNvSpPr txBox="1"/>
          <p:nvPr/>
        </p:nvSpPr>
        <p:spPr>
          <a:xfrm>
            <a:off x="1681843" y="1812471"/>
            <a:ext cx="889907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ModelNet40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contains 12,311 meshed CAD models from 40 categories. 9,843 models </a:t>
            </a:r>
          </a:p>
          <a:p>
            <a:r>
              <a:rPr lang="en-US" altLang="zh-CN" dirty="0"/>
              <a:t>are used for training and 2,468 models are for testing. </a:t>
            </a:r>
          </a:p>
          <a:p>
            <a:endParaRPr kumimoji="1" lang="en-US" altLang="zh-CN" dirty="0"/>
          </a:p>
          <a:p>
            <a:r>
              <a:rPr lang="en-US" altLang="zh-CN" dirty="0" err="1"/>
              <a:t>ShapeNet</a:t>
            </a:r>
            <a:r>
              <a:rPr lang="en-US" altLang="zh-CN" dirty="0"/>
              <a:t> part dataset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contains 16,881 3D shapes from 16 object categories, annotated with 50</a:t>
            </a:r>
            <a:r>
              <a:rPr lang="zh-CN" altLang="en-US" dirty="0"/>
              <a:t> </a:t>
            </a:r>
            <a:r>
              <a:rPr lang="en-US" altLang="zh-CN" dirty="0"/>
              <a:t>parts in total. 2,048 points are sampled from each training shape, and most sampled point sets are labeled with less than six parts. </a:t>
            </a:r>
          </a:p>
          <a:p>
            <a:endParaRPr lang="en-US" altLang="zh-CN" dirty="0"/>
          </a:p>
          <a:p>
            <a:r>
              <a:rPr lang="en-US" altLang="zh-CN" dirty="0"/>
              <a:t>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306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14C43-6CB1-554E-A647-FAB0FEDB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D9D9EC-E7A5-4F49-BF3E-8724B4367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736" y="2134721"/>
            <a:ext cx="3327400" cy="24003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769D108-477C-5648-B27F-598BB66E7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032" y="2787650"/>
            <a:ext cx="35433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486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14C43-6CB1-554E-A647-FAB0FEDB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Segmentation</a:t>
            </a:r>
            <a:endParaRPr kumimoji="1"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E6D2C8B-1824-A44D-B3A9-DF1CB85E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B957F3C-B1A3-0E4A-A2C6-6A06F4C42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28925"/>
            <a:ext cx="3784600" cy="20828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FD7207C-BD50-1D4D-8564-52BACA360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252" y="2867025"/>
            <a:ext cx="3429000" cy="20447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46D30AE-BE97-B441-B8E8-611920898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3326" y="2828925"/>
            <a:ext cx="33274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598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14C43-6CB1-554E-A647-FAB0FEDB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1F027B-6B60-0244-BECB-A5F3156F8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023" y="2225721"/>
            <a:ext cx="4069977" cy="22118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016174F-77EC-DD4C-A415-816BF2F79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3891" y="2468025"/>
            <a:ext cx="3352800" cy="8636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AD36A51-7E4C-2648-8A6A-43BCFB998C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491" y="3505832"/>
            <a:ext cx="33782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181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E69337-8F1F-AA4D-8C06-4339E7EC4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5182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090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14C43-6CB1-554E-A647-FAB0FEDB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93017F-C5FD-1244-8D4C-3BFE3A52D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682" y="1326029"/>
            <a:ext cx="3403600" cy="48514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E596A0B-2501-E34B-A268-65DBFF7E0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6720" y="1326029"/>
            <a:ext cx="3365500" cy="13081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638499F-0FAF-734A-970F-40D3D8553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6720" y="2651592"/>
            <a:ext cx="32639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003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E69337-8F1F-AA4D-8C06-4339E7EC4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5182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392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2E47A3-D586-9D44-B904-C370F5CE1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9838"/>
            <a:ext cx="10515600" cy="5737125"/>
          </a:xfrm>
        </p:spPr>
        <p:txBody>
          <a:bodyPr>
            <a:normAutofit/>
          </a:bodyPr>
          <a:lstStyle/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</a:p>
          <a:p>
            <a:pPr lvl="1"/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CN" dirty="0"/>
              <a:t>Finding intrinsic features also has important value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Developed a framework that combines intrinsic features with extrinsic features</a:t>
            </a:r>
            <a:endParaRPr kumimoji="1" lang="en" altLang="zh-CN" dirty="0"/>
          </a:p>
        </p:txBody>
      </p:sp>
    </p:spTree>
    <p:extLst>
      <p:ext uri="{BB962C8B-B14F-4D97-AF65-F5344CB8AC3E}">
        <p14:creationId xmlns:p14="http://schemas.microsoft.com/office/powerpoint/2010/main" val="1928323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E69337-8F1F-AA4D-8C06-4339E7EC4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5182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290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0293A88C-23C1-314A-B942-5A97FCBF8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674408"/>
            <a:ext cx="11089341" cy="1325563"/>
          </a:xfrm>
        </p:spPr>
        <p:txBody>
          <a:bodyPr>
            <a:noAutofit/>
          </a:bodyPr>
          <a:lstStyle/>
          <a:p>
            <a:r>
              <a:rPr lang="en-US" altLang="zh-CN" sz="3600" b="1" dirty="0"/>
              <a:t>What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is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3D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Point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Cloud</a:t>
            </a:r>
            <a:r>
              <a:rPr lang="zh-CN" altLang="en-US" sz="3600" b="1" dirty="0"/>
              <a:t>？</a:t>
            </a:r>
            <a:br>
              <a:rPr lang="en-US" altLang="zh-CN" sz="3600" b="1" dirty="0"/>
            </a:br>
            <a:endParaRPr kumimoji="1" lang="zh-CN" altLang="en-US" sz="36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140B1A6-1D45-D441-B081-978F8B7C8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849" y="1660978"/>
            <a:ext cx="34163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41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6F4BF-0B0C-CB40-A67E-33C0C58E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b="1" dirty="0"/>
              <a:t>Three-dimensional expression</a:t>
            </a:r>
            <a:br>
              <a:rPr lang="en-US" altLang="zh-CN" b="1" dirty="0"/>
            </a:b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B1EEAFD-1513-7944-AEEB-F8FA41E5E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596" y="1960842"/>
            <a:ext cx="6996580" cy="29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287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6F4BF-0B0C-CB40-A67E-33C0C58E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674408"/>
            <a:ext cx="11089341" cy="1325563"/>
          </a:xfrm>
        </p:spPr>
        <p:txBody>
          <a:bodyPr>
            <a:noAutofit/>
          </a:bodyPr>
          <a:lstStyle/>
          <a:p>
            <a:r>
              <a:rPr lang="en-US" altLang="zh-CN" sz="3600" b="1" dirty="0"/>
              <a:t>The challenge of applying deep learning on point clouds</a:t>
            </a:r>
            <a:br>
              <a:rPr lang="en-US" altLang="zh-CN" sz="3600" b="1" dirty="0"/>
            </a:br>
            <a:endParaRPr kumimoji="1" lang="zh-CN" altLang="en-US" sz="36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F458AD3-C146-E148-9797-752A4557F1C5}"/>
              </a:ext>
            </a:extLst>
          </p:cNvPr>
          <p:cNvSpPr txBox="1"/>
          <p:nvPr/>
        </p:nvSpPr>
        <p:spPr>
          <a:xfrm>
            <a:off x="1748118" y="2474259"/>
            <a:ext cx="64492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Both"/>
            </a:pPr>
            <a:r>
              <a:rPr kumimoji="1" lang="en-US" altLang="zh-CN" sz="2800" dirty="0"/>
              <a:t>irregular data</a:t>
            </a:r>
          </a:p>
          <a:p>
            <a:endParaRPr kumimoji="1" lang="en-US" altLang="zh-CN" sz="2800" dirty="0"/>
          </a:p>
          <a:p>
            <a:r>
              <a:rPr kumimoji="1" lang="en-US" altLang="zh-CN" sz="2800" dirty="0"/>
              <a:t>(2)Permutation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invariance</a:t>
            </a:r>
          </a:p>
          <a:p>
            <a:endParaRPr kumimoji="1" lang="en-US" altLang="zh-CN" sz="2800" dirty="0"/>
          </a:p>
          <a:p>
            <a:r>
              <a:rPr kumimoji="1" lang="en-US" altLang="zh-CN" sz="2800" dirty="0"/>
              <a:t>(3)Change in the number of point clouds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53864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6F4BF-0B0C-CB40-A67E-33C0C58E4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Point cloud data challenges</a:t>
            </a:r>
            <a:br>
              <a:rPr lang="en-US" altLang="zh-CN" b="1" dirty="0"/>
            </a:b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F458AD3-C146-E148-9797-752A4557F1C5}"/>
              </a:ext>
            </a:extLst>
          </p:cNvPr>
          <p:cNvSpPr txBox="1"/>
          <p:nvPr/>
        </p:nvSpPr>
        <p:spPr>
          <a:xfrm>
            <a:off x="1748118" y="2474259"/>
            <a:ext cx="252665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Both"/>
            </a:pPr>
            <a:r>
              <a:rPr kumimoji="1" lang="en-US" altLang="zh-CN" sz="2800" dirty="0"/>
              <a:t>Missing data</a:t>
            </a:r>
          </a:p>
          <a:p>
            <a:endParaRPr kumimoji="1" lang="en-US" altLang="zh-CN" sz="2800" dirty="0"/>
          </a:p>
          <a:p>
            <a:r>
              <a:rPr kumimoji="1" lang="en-US" altLang="zh-CN" sz="2800" dirty="0"/>
              <a:t>(2)Noise</a:t>
            </a:r>
          </a:p>
          <a:p>
            <a:endParaRPr kumimoji="1" lang="en-US" altLang="zh-CN" sz="2800" dirty="0"/>
          </a:p>
          <a:p>
            <a:r>
              <a:rPr kumimoji="1" lang="en-US" altLang="zh-CN" sz="2800" dirty="0"/>
              <a:t>(3)Rotate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44803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6F4BF-0B0C-CB40-A67E-33C0C58E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b="1" dirty="0"/>
              <a:t>Previous</a:t>
            </a:r>
            <a:r>
              <a:rPr lang="zh-CN" altLang="en-US" b="1" dirty="0"/>
              <a:t> </a:t>
            </a:r>
            <a:r>
              <a:rPr lang="en-US" altLang="zh-CN" b="1" dirty="0"/>
              <a:t>Work</a:t>
            </a:r>
            <a:br>
              <a:rPr lang="en-US" altLang="zh-CN" b="1" dirty="0"/>
            </a:b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E7B78D3-3931-2246-96E1-F1BE3660A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882" y="1810123"/>
            <a:ext cx="8068235" cy="364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81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6F4BF-0B0C-CB40-A67E-33C0C58E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b="1" dirty="0"/>
              <a:t>Previous</a:t>
            </a:r>
            <a:r>
              <a:rPr lang="zh-CN" altLang="en-US" b="1" dirty="0"/>
              <a:t> </a:t>
            </a:r>
            <a:r>
              <a:rPr lang="en-US" altLang="zh-CN" b="1" dirty="0"/>
              <a:t>Work</a:t>
            </a:r>
            <a:br>
              <a:rPr lang="en-US" altLang="zh-CN" b="1" dirty="0"/>
            </a:b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38C1C6-9A51-0E44-BD61-B530063EC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450" y="1949450"/>
            <a:ext cx="62611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067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386DE0-C1D6-F844-9B92-044C3E8D7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ey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34BEE4-098A-9047-903E-32995C5DA6A0}"/>
              </a:ext>
            </a:extLst>
          </p:cNvPr>
          <p:cNvSpPr txBox="1"/>
          <p:nvPr/>
        </p:nvSpPr>
        <p:spPr>
          <a:xfrm>
            <a:off x="838200" y="1690688"/>
            <a:ext cx="10515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lang="en-US" altLang="zh-CN" dirty="0"/>
              <a:t>Author present a novel operation for point clouds, </a:t>
            </a:r>
            <a:r>
              <a:rPr lang="en-US" altLang="zh-CN" dirty="0" err="1"/>
              <a:t>EdgeConv</a:t>
            </a:r>
            <a:r>
              <a:rPr lang="en-US" altLang="zh-CN" dirty="0"/>
              <a:t>, to better capture local geometric features of point clouds while still maintaining permutation invariance. </a:t>
            </a:r>
          </a:p>
          <a:p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dirty="0"/>
              <a:t>Author show the model can learn to semantically group points by dynamically updating the graph. </a:t>
            </a:r>
          </a:p>
          <a:p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dirty="0"/>
              <a:t>Author demonstrate that </a:t>
            </a:r>
            <a:r>
              <a:rPr lang="en-US" altLang="zh-CN" dirty="0" err="1"/>
              <a:t>EdgeConv</a:t>
            </a:r>
            <a:r>
              <a:rPr lang="en-US" altLang="zh-CN" dirty="0"/>
              <a:t> can be integrated into multiple existing pipelines for point cloud processing. </a:t>
            </a:r>
          </a:p>
          <a:p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dirty="0"/>
              <a:t>Author</a:t>
            </a:r>
            <a:r>
              <a:rPr lang="zh-CN" altLang="en-US" dirty="0"/>
              <a:t> </a:t>
            </a:r>
            <a:r>
              <a:rPr lang="en-US" altLang="zh-CN" dirty="0"/>
              <a:t>present</a:t>
            </a:r>
            <a:r>
              <a:rPr lang="zh-CN" altLang="en-US" dirty="0"/>
              <a:t> </a:t>
            </a:r>
            <a:r>
              <a:rPr lang="en-US" altLang="zh-CN" dirty="0"/>
              <a:t>extensive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testing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EdgeConv</a:t>
            </a:r>
            <a:r>
              <a:rPr lang="en-US" altLang="zh-CN" dirty="0"/>
              <a:t> and show that it achieves state-of-the-art performance on benchmark datasets.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2687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300</Words>
  <Application>Microsoft Macintosh PowerPoint</Application>
  <PresentationFormat>宽屏</PresentationFormat>
  <Paragraphs>68</Paragraphs>
  <Slides>23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等线</vt:lpstr>
      <vt:lpstr>等线 Light</vt:lpstr>
      <vt:lpstr>Songti SC</vt:lpstr>
      <vt:lpstr>Arial</vt:lpstr>
      <vt:lpstr>Times New Roman</vt:lpstr>
      <vt:lpstr>Wingdings</vt:lpstr>
      <vt:lpstr>Office 主题​​</vt:lpstr>
      <vt:lpstr> Dynamic Graph CNN for Learning on Point Clouds  </vt:lpstr>
      <vt:lpstr>Introduction</vt:lpstr>
      <vt:lpstr>What is 3D Point Cloud？ </vt:lpstr>
      <vt:lpstr>Three-dimensional expression </vt:lpstr>
      <vt:lpstr>The challenge of applying deep learning on point clouds </vt:lpstr>
      <vt:lpstr>Point cloud data challenges </vt:lpstr>
      <vt:lpstr>Previous Work </vt:lpstr>
      <vt:lpstr>Previous Work </vt:lpstr>
      <vt:lpstr>Key Contribution</vt:lpstr>
      <vt:lpstr>Framework</vt:lpstr>
      <vt:lpstr>EdgeConv </vt:lpstr>
      <vt:lpstr>Choice of h  </vt:lpstr>
      <vt:lpstr> Dynamic Graph CNNs   </vt:lpstr>
      <vt:lpstr>PowerPoint 演示文稿</vt:lpstr>
      <vt:lpstr>Experiment</vt:lpstr>
      <vt:lpstr>Dataset </vt:lpstr>
      <vt:lpstr>Experiment </vt:lpstr>
      <vt:lpstr>Segmentation</vt:lpstr>
      <vt:lpstr>Experiment</vt:lpstr>
      <vt:lpstr>Experiment</vt:lpstr>
      <vt:lpstr>Conclusion</vt:lpstr>
      <vt:lpstr>PowerPoint 演示文稿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Dynamic Graph CNN for Learning on Point Clouds  </dc:title>
  <dc:creator>uuwv61</dc:creator>
  <cp:lastModifiedBy>uuwv61</cp:lastModifiedBy>
  <cp:revision>17</cp:revision>
  <dcterms:created xsi:type="dcterms:W3CDTF">2019-11-25T12:45:14Z</dcterms:created>
  <dcterms:modified xsi:type="dcterms:W3CDTF">2019-12-09T04:02:52Z</dcterms:modified>
</cp:coreProperties>
</file>